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notesMasterIdLst>
    <p:notesMasterId r:id="rId10"/>
  </p:notesMasterIdLst>
  <p:sldIdLst>
    <p:sldId id="537" r:id="rId2"/>
    <p:sldId id="398" r:id="rId3"/>
    <p:sldId id="547" r:id="rId4"/>
    <p:sldId id="548" r:id="rId5"/>
    <p:sldId id="550" r:id="rId6"/>
    <p:sldId id="549" r:id="rId7"/>
    <p:sldId id="551" r:id="rId8"/>
    <p:sldId id="552"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Bölüm" id="{94F751C8-EB99-49B1-9BAD-9BF99E2E1413}">
          <p14:sldIdLst>
            <p14:sldId id="537"/>
            <p14:sldId id="398"/>
            <p14:sldId id="547"/>
            <p14:sldId id="548"/>
            <p14:sldId id="550"/>
            <p14:sldId id="549"/>
            <p14:sldId id="551"/>
            <p14:sldId id="55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533" autoAdjust="0"/>
  </p:normalViewPr>
  <p:slideViewPr>
    <p:cSldViewPr>
      <p:cViewPr varScale="1">
        <p:scale>
          <a:sx n="105" d="100"/>
          <a:sy n="105" d="100"/>
        </p:scale>
        <p:origin x="546" y="11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EC2E82-B32F-4868-81FE-5F45DA66E42B}" type="datetimeFigureOut">
              <a:rPr lang="tr-TR" smtClean="0"/>
              <a:t>9.09.2026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F07FCA-C637-4987-BBF8-626516EEF03C}" type="slidenum">
              <a:rPr lang="tr-TR" smtClean="0"/>
              <a:t>‹#›</a:t>
            </a:fld>
            <a:endParaRPr lang="tr-TR"/>
          </a:p>
        </p:txBody>
      </p:sp>
    </p:spTree>
    <p:extLst>
      <p:ext uri="{BB962C8B-B14F-4D97-AF65-F5344CB8AC3E}">
        <p14:creationId xmlns:p14="http://schemas.microsoft.com/office/powerpoint/2010/main" val="471110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96522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83872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116158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070878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9.09.2026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30121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23720DD-5B6D-40BF-8493-A6B52D484E6B}" type="datetimeFigureOut">
              <a:rPr lang="tr-TR" smtClean="0"/>
              <a:t>9.09.2026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50365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9.09.2026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58648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351428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A23720DD-5B6D-40BF-8493-A6B52D484E6B}" type="datetimeFigureOut">
              <a:rPr lang="tr-TR" smtClean="0"/>
              <a:t>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109564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775099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30377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997741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09668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748552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2520073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extLst>
      <p:ext uri="{BB962C8B-B14F-4D97-AF65-F5344CB8AC3E}">
        <p14:creationId xmlns:p14="http://schemas.microsoft.com/office/powerpoint/2010/main" val="325427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3720DD-5B6D-40BF-8493-A6B52D484E6B}" type="datetimeFigureOut">
              <a:rPr lang="tr-TR" smtClean="0"/>
              <a:t>9.09.2026</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302176B-0E47-46AC-8F43-DAB4B8A37D06}" type="slidenum">
              <a:rPr lang="tr-TR" smtClean="0"/>
              <a:t>‹#›</a:t>
            </a:fld>
            <a:endParaRPr lang="tr-TR"/>
          </a:p>
        </p:txBody>
      </p:sp>
    </p:spTree>
    <p:extLst>
      <p:ext uri="{BB962C8B-B14F-4D97-AF65-F5344CB8AC3E}">
        <p14:creationId xmlns:p14="http://schemas.microsoft.com/office/powerpoint/2010/main" val="3248647637"/>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195336" y="1832249"/>
            <a:ext cx="9696400" cy="2554545"/>
          </a:xfrm>
          <a:prstGeom prst="rect">
            <a:avLst/>
          </a:prstGeom>
          <a:noFill/>
        </p:spPr>
        <p:txBody>
          <a:bodyPr wrap="square" rtlCol="0">
            <a:spAutoFit/>
          </a:bodyPr>
          <a:lstStyle/>
          <a:p>
            <a:pPr algn="ctr"/>
            <a:r>
              <a:rPr lang="tr-TR" sz="8000" b="1" dirty="0">
                <a:solidFill>
                  <a:schemeClr val="accent2">
                    <a:lumMod val="75000"/>
                  </a:schemeClr>
                </a:solidFill>
                <a:latin typeface="Book Antiqua" panose="02040602050305030304" pitchFamily="18" charset="0"/>
              </a:rPr>
              <a:t>Tasarım </a:t>
            </a:r>
          </a:p>
          <a:p>
            <a:pPr algn="ctr"/>
            <a:r>
              <a:rPr lang="tr-TR" sz="8000" b="1" dirty="0">
                <a:solidFill>
                  <a:schemeClr val="accent2">
                    <a:lumMod val="75000"/>
                  </a:schemeClr>
                </a:solidFill>
                <a:latin typeface="Book Antiqua" panose="02040602050305030304" pitchFamily="18" charset="0"/>
              </a:rPr>
              <a:t>Bölümü</a:t>
            </a:r>
          </a:p>
        </p:txBody>
      </p:sp>
      <p:pic>
        <p:nvPicPr>
          <p:cNvPr id="1028" name="Picture 4" descr="Iğdır Üniversit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 y="80432"/>
            <a:ext cx="1800000" cy="16729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pps.whatsapp.net/v/t61.24694-24/71539685_2424036304591328_6249307264932788235_n.jpg?ccb=11-4&amp;oh=01_AVyJfI7U7U0LO-WyMsq2zFAVywxSQpakOeN2JCA4jqqXIg&amp;oe=6294FBB9"/>
          <p:cNvPicPr>
            <a:picLocks noChangeAspect="1" noChangeArrowheads="1"/>
          </p:cNvPicPr>
          <p:nvPr/>
        </p:nvPicPr>
        <p:blipFill>
          <a:blip r:embed="rId3" cstate="print">
            <a:clrChange>
              <a:clrFrom>
                <a:srgbClr val="FBFFFF"/>
              </a:clrFrom>
              <a:clrTo>
                <a:srgbClr val="FBFFFF">
                  <a:alpha val="0"/>
                </a:srgbClr>
              </a:clrTo>
            </a:clrChange>
            <a:extLst>
              <a:ext uri="{28A0092B-C50C-407E-A947-70E740481C1C}">
                <a14:useLocalDpi xmlns:a14="http://schemas.microsoft.com/office/drawing/2010/main" val="0"/>
              </a:ext>
            </a:extLst>
          </a:blip>
          <a:srcRect/>
          <a:stretch>
            <a:fillRect/>
          </a:stretch>
        </p:blipFill>
        <p:spPr bwMode="auto">
          <a:xfrm>
            <a:off x="7824192" y="134536"/>
            <a:ext cx="1564734" cy="1564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864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3740126"/>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Tasarım Bölümü, </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Iğdır Üniversitesi Teknik Bilimler Meslek Yüksekokulu bünyesinde 2018 yılında kurulan Tasarım Bölümü, tasarımın estetik, işlevsel ve teknik boyutlarını bir araya getiren bir eğitim anlayışına sahiptir. Bölümün temel amacı; güncel teknolojik gelişmeleri ışığında; yaratıcı düşünebilen, tasarım problemlerini analiz ederek özgün ve uygulanabilir çözümler geliştirebilen, çağdaş tasarım anlayışına hâkim nitelikli teknik elemanlar yetiştirmektir.</a:t>
            </a:r>
          </a:p>
        </p:txBody>
      </p:sp>
    </p:spTree>
    <p:extLst>
      <p:ext uri="{BB962C8B-B14F-4D97-AF65-F5344CB8AC3E}">
        <p14:creationId xmlns:p14="http://schemas.microsoft.com/office/powerpoint/2010/main" val="35161694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2554545"/>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Tasarım Bölümü’nün Amacı, </a:t>
            </a:r>
          </a:p>
          <a:p>
            <a:pPr algn="just">
              <a:lnSpc>
                <a:spcPct val="150000"/>
              </a:lnSpc>
              <a:spcBef>
                <a:spcPct val="0"/>
              </a:spcBef>
            </a:pPr>
            <a:endParaRPr lang="tr-TR" sz="2000" dirty="0">
              <a:latin typeface="Book Antiqua" panose="02040602050305030304" pitchFamily="18" charset="0"/>
            </a:endParaRPr>
          </a:p>
          <a:p>
            <a:pPr algn="just">
              <a:lnSpc>
                <a:spcPct val="100000"/>
              </a:lnSpc>
              <a:spcBef>
                <a:spcPct val="0"/>
              </a:spcBef>
            </a:pPr>
            <a:r>
              <a:rPr lang="tr-TR" sz="2000" dirty="0">
                <a:latin typeface="Book Antiqua" panose="02040602050305030304" pitchFamily="18" charset="0"/>
              </a:rPr>
              <a:t>	Tasarım Bölümü, öğrencilerin yalnızca teorik bilgi edinmelerini değil, tasarım fikirlerini çizim, modelleme ve proje çalışmaları aracılığıyla somutlaştırmalarını da amaçlamaktadır. Bu doğrultuda öğrenciler; estetik ve işlevselliği birlikte değerlendiren, kullanıcı ihtiyaçlarını gözeten ve çağdaş tasarım yaklaşımlarını takip eden çözümler geliştirmeye yönlendirilmektedir.</a:t>
            </a:r>
          </a:p>
        </p:txBody>
      </p:sp>
    </p:spTree>
    <p:extLst>
      <p:ext uri="{BB962C8B-B14F-4D97-AF65-F5344CB8AC3E}">
        <p14:creationId xmlns:p14="http://schemas.microsoft.com/office/powerpoint/2010/main" val="250672066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5125121"/>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Misyonumuz,</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Tasarım alanındaki bilimsel, sanatsal ve teknolojik gelişmeleri takip eden; yaratıcı, yenilikçi, estetik ve işlevsel çözümler üretebilen, mesleki bilgi ve becerileri güçlü, etik değerlere bağlı ve toplumsal sorumluluk bilincine sahip nitelikli tasarım profesyonelleri yetiştirmek.</a:t>
            </a:r>
          </a:p>
          <a:p>
            <a:pPr algn="just">
              <a:lnSpc>
                <a:spcPct val="150000"/>
              </a:lnSpc>
              <a:spcBef>
                <a:spcPct val="0"/>
              </a:spcBef>
            </a:pPr>
            <a:r>
              <a:rPr lang="tr-TR" sz="2000" dirty="0">
                <a:latin typeface="Book Antiqua" panose="02040602050305030304" pitchFamily="18" charset="0"/>
              </a:rPr>
              <a:t>Öğrencilerin analitik ve yaratıcı düşünme becerilerini geliştiren, teorik bilgiyi uygulama ve proje çalışmalarıyla bütünleştiren, kullanıcı ihtiyaçlarını ve sürdürülebilirlik ilkelerini gözeten bir eğitim ortamı sunmak; bölgesel değerleri ve kültürel mirası çağdaş tasarım yaklaşımlarıyla buluşturarak tasarım alanına ve topluma katkı sağlamak.</a:t>
            </a:r>
          </a:p>
        </p:txBody>
      </p:sp>
    </p:spTree>
    <p:extLst>
      <p:ext uri="{BB962C8B-B14F-4D97-AF65-F5344CB8AC3E}">
        <p14:creationId xmlns:p14="http://schemas.microsoft.com/office/powerpoint/2010/main" val="36576421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5125121"/>
          </a:xfrm>
          <a:prstGeom prst="rect">
            <a:avLst/>
          </a:prstGeom>
          <a:noFill/>
        </p:spPr>
        <p:txBody>
          <a:bodyPr wrap="square" rtlCol="0">
            <a:spAutoFit/>
          </a:bodyPr>
          <a:lstStyle/>
          <a:p>
            <a:pPr algn="just">
              <a:lnSpc>
                <a:spcPct val="150000"/>
              </a:lnSpc>
              <a:spcBef>
                <a:spcPct val="0"/>
              </a:spcBef>
            </a:pPr>
            <a:r>
              <a:rPr lang="tr-TR" sz="2000" b="1" dirty="0">
                <a:latin typeface="Book Antiqua" panose="02040602050305030304" pitchFamily="18" charset="0"/>
              </a:rPr>
              <a:t>Vizyonumuz,</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Ulusal ve uluslararası düzeyde tanınan, çağdaş ve yenilikçi tasarım yaklaşımlarını benimseyen, eğitim ve uygulama alanlarında öncü bir Tasarım Bölümü olmak.</a:t>
            </a:r>
          </a:p>
          <a:p>
            <a:pPr algn="just">
              <a:lnSpc>
                <a:spcPct val="150000"/>
              </a:lnSpc>
              <a:spcBef>
                <a:spcPct val="0"/>
              </a:spcBef>
            </a:pPr>
            <a:r>
              <a:rPr lang="tr-TR" sz="2000" dirty="0">
                <a:latin typeface="Book Antiqua" panose="02040602050305030304" pitchFamily="18" charset="0"/>
              </a:rPr>
              <a:t>Yaratıcılık, teknoloji, sürdürülebilirlik ve kültürel değerleri tasarım anlayışında bütünleştirerek; değişen sektör ve toplum ihtiyaçlarına çözüm üreten, nitelikli ve özgün tasarımcılar yetiştirmek. Bölgesel potansiyeli tasarım yoluyla görünür kılan, sektörle güçlü iş birlikleri geliştiren ve tasarım alanında bilimsel, sanatsal ve toplumsal katkı sağlayan örnek bir bölüm olmayı hedeflemek.</a:t>
            </a:r>
          </a:p>
        </p:txBody>
      </p:sp>
    </p:spTree>
    <p:extLst>
      <p:ext uri="{BB962C8B-B14F-4D97-AF65-F5344CB8AC3E}">
        <p14:creationId xmlns:p14="http://schemas.microsoft.com/office/powerpoint/2010/main" val="128858553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4201791"/>
          </a:xfrm>
          <a:prstGeom prst="rect">
            <a:avLst/>
          </a:prstGeom>
          <a:noFill/>
        </p:spPr>
        <p:txBody>
          <a:bodyPr wrap="square" rtlCol="0">
            <a:spAutoFit/>
          </a:bodyPr>
          <a:lstStyle/>
          <a:p>
            <a:pPr algn="just">
              <a:lnSpc>
                <a:spcPct val="150000"/>
              </a:lnSpc>
              <a:spcBef>
                <a:spcPct val="0"/>
              </a:spcBef>
            </a:pPr>
            <a:r>
              <a:rPr lang="tr-TR" sz="2000" dirty="0">
                <a:latin typeface="Book Antiqua" panose="02040602050305030304" pitchFamily="18" charset="0"/>
              </a:rPr>
              <a:t>	Tasarım Bölümü, Iğdır Üniversitesi Teknik Bilimler Meslek Yüksekokulu bünyesinde 2018 yılında kurulmuştur. Tasarım Bölümü bünyesinde İç Mekan Tasarımı ve Grafik Tasarımı olmak üzere iki program olup, şuan yalnızca 2019 yılında açılmış olan İç Mekan Tasarımı Programı aktiftir ve 2019-2020 Eğitim-Öğretim yılında öğrenci alımına başlamıştır.</a:t>
            </a:r>
          </a:p>
          <a:p>
            <a:pPr algn="just">
              <a:lnSpc>
                <a:spcPct val="150000"/>
              </a:lnSpc>
              <a:spcBef>
                <a:spcPct val="0"/>
              </a:spcBef>
            </a:pPr>
            <a:endParaRPr lang="tr-TR" sz="2000" dirty="0">
              <a:latin typeface="Book Antiqua" panose="02040602050305030304" pitchFamily="18" charset="0"/>
            </a:endParaRPr>
          </a:p>
          <a:p>
            <a:pPr algn="just">
              <a:lnSpc>
                <a:spcPct val="150000"/>
              </a:lnSpc>
              <a:spcBef>
                <a:spcPct val="0"/>
              </a:spcBef>
            </a:pPr>
            <a:r>
              <a:rPr lang="tr-TR" sz="2000" dirty="0">
                <a:latin typeface="Book Antiqua" panose="02040602050305030304" pitchFamily="18" charset="0"/>
              </a:rPr>
              <a:t>	Mesleğin eğitimine girebilmek için, Adayların lise ve dengi okul diplomasına sahip olmaları ve Üniversite Öğrenci Seçme Sınavından yeterli puanı (TYT) almış olması gerekmektedir.</a:t>
            </a:r>
          </a:p>
        </p:txBody>
      </p:sp>
    </p:spTree>
    <p:extLst>
      <p:ext uri="{BB962C8B-B14F-4D97-AF65-F5344CB8AC3E}">
        <p14:creationId xmlns:p14="http://schemas.microsoft.com/office/powerpoint/2010/main" val="40908913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63352" y="954539"/>
            <a:ext cx="9073008" cy="2355132"/>
          </a:xfrm>
          <a:prstGeom prst="rect">
            <a:avLst/>
          </a:prstGeom>
          <a:noFill/>
        </p:spPr>
        <p:txBody>
          <a:bodyPr wrap="square" rtlCol="0">
            <a:spAutoFit/>
          </a:bodyPr>
          <a:lstStyle/>
          <a:p>
            <a:pPr algn="just">
              <a:lnSpc>
                <a:spcPct val="150000"/>
              </a:lnSpc>
              <a:spcBef>
                <a:spcPct val="0"/>
              </a:spcBef>
            </a:pPr>
            <a:r>
              <a:rPr lang="tr-TR" sz="2000" dirty="0">
                <a:latin typeface="Book Antiqua" panose="02040602050305030304" pitchFamily="18" charset="0"/>
              </a:rPr>
              <a:t>	Yükseköğretim kanununa göre Tasarım Bölümü, İç Mekan Tasarımı Programında başarılı olabilmek için 120 AKTS kredilik derslerin tamamlanması ön koşulu bulunmaktadır. Program, başarılı bir şekilde tamamlanıp, programın diğer yeterlilikleri de sağlandığında İç Mekan Tasarımı alanında </a:t>
            </a:r>
            <a:r>
              <a:rPr lang="tr-TR" sz="2000" dirty="0" err="1">
                <a:latin typeface="Book Antiqua" panose="02040602050305030304" pitchFamily="18" charset="0"/>
              </a:rPr>
              <a:t>Önlisans</a:t>
            </a:r>
            <a:r>
              <a:rPr lang="tr-TR" sz="2000" dirty="0">
                <a:latin typeface="Book Antiqua" panose="02040602050305030304" pitchFamily="18" charset="0"/>
              </a:rPr>
              <a:t> derecesine sahip olunur.</a:t>
            </a:r>
          </a:p>
        </p:txBody>
      </p:sp>
    </p:spTree>
    <p:extLst>
      <p:ext uri="{BB962C8B-B14F-4D97-AF65-F5344CB8AC3E}">
        <p14:creationId xmlns:p14="http://schemas.microsoft.com/office/powerpoint/2010/main" val="605565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79376" y="1997198"/>
            <a:ext cx="9073008" cy="1431802"/>
          </a:xfrm>
          <a:prstGeom prst="rect">
            <a:avLst/>
          </a:prstGeom>
          <a:noFill/>
        </p:spPr>
        <p:txBody>
          <a:bodyPr wrap="square" rtlCol="0">
            <a:spAutoFit/>
          </a:bodyPr>
          <a:lstStyle/>
          <a:p>
            <a:pPr algn="just">
              <a:lnSpc>
                <a:spcPct val="150000"/>
              </a:lnSpc>
              <a:spcBef>
                <a:spcPct val="0"/>
              </a:spcBef>
            </a:pPr>
            <a:r>
              <a:rPr lang="tr-TR" sz="2000" dirty="0">
                <a:latin typeface="Book Antiqua" panose="02040602050305030304" pitchFamily="18" charset="0"/>
              </a:rPr>
              <a:t>	Tasarım Bölümü İç Mekan Tasarımı </a:t>
            </a:r>
            <a:r>
              <a:rPr lang="tr-TR" sz="2000" dirty="0" err="1">
                <a:latin typeface="Book Antiqua" panose="02040602050305030304" pitchFamily="18" charset="0"/>
              </a:rPr>
              <a:t>Önlisans</a:t>
            </a:r>
            <a:r>
              <a:rPr lang="tr-TR" sz="2000" dirty="0">
                <a:latin typeface="Book Antiqua" panose="02040602050305030304" pitchFamily="18" charset="0"/>
              </a:rPr>
              <a:t> Programını başarı ile tamamlayan mezunlar, tasarım ofislerinde, mimarlık firmalarında, mobilya sektöründe ve bireysel projelerde uzman olarak çalışabilirler.</a:t>
            </a:r>
          </a:p>
        </p:txBody>
      </p:sp>
    </p:spTree>
    <p:extLst>
      <p:ext uri="{BB962C8B-B14F-4D97-AF65-F5344CB8AC3E}">
        <p14:creationId xmlns:p14="http://schemas.microsoft.com/office/powerpoint/2010/main" val="34433749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Yüzeyler">
  <a:themeElements>
    <a:clrScheme name="Yüzeyler">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Yüzeyler">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1562</TotalTime>
  <Words>431</Words>
  <Application>Microsoft Office PowerPoint</Application>
  <PresentationFormat>Geniş ekran</PresentationFormat>
  <Paragraphs>21</Paragraphs>
  <Slides>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8</vt:i4>
      </vt:variant>
    </vt:vector>
  </HeadingPairs>
  <TitlesOfParts>
    <vt:vector size="14" baseType="lpstr">
      <vt:lpstr>Arial</vt:lpstr>
      <vt:lpstr>Book Antiqua</vt:lpstr>
      <vt:lpstr>Calibri</vt:lpstr>
      <vt:lpstr>Trebuchet MS</vt:lpstr>
      <vt:lpstr>Wingdings 3</vt:lpstr>
      <vt:lpstr>Yüzeyler</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Bes</dc:creator>
  <cp:lastModifiedBy>İsmail Kunduracıoğlu</cp:lastModifiedBy>
  <cp:revision>236</cp:revision>
  <dcterms:created xsi:type="dcterms:W3CDTF">2015-11-17T10:58:57Z</dcterms:created>
  <dcterms:modified xsi:type="dcterms:W3CDTF">2026-09-09T07:52:54Z</dcterms:modified>
</cp:coreProperties>
</file>